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9" r:id="rId2"/>
    <p:sldId id="336" r:id="rId3"/>
    <p:sldId id="341" r:id="rId4"/>
    <p:sldId id="331" r:id="rId5"/>
    <p:sldId id="334" r:id="rId6"/>
    <p:sldId id="340" r:id="rId7"/>
    <p:sldId id="304" r:id="rId8"/>
    <p:sldId id="342" r:id="rId9"/>
    <p:sldId id="343" r:id="rId10"/>
    <p:sldId id="344" r:id="rId11"/>
    <p:sldId id="345" r:id="rId12"/>
    <p:sldId id="346" r:id="rId13"/>
    <p:sldId id="349" r:id="rId14"/>
    <p:sldId id="350" r:id="rId15"/>
    <p:sldId id="347" r:id="rId16"/>
    <p:sldId id="348" r:id="rId1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6/4/2009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98485" cy="1066800"/>
          </a:xfrm>
        </p:spPr>
        <p:txBody>
          <a:bodyPr/>
          <a:lstStyle>
            <a:extLst/>
          </a:lstStyle>
          <a:p>
            <a:r>
              <a:rPr lang="en-US" dirty="0" smtClean="0"/>
              <a:t>futility</a:t>
            </a: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FUTILITY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56518"/>
            <a:ext cx="6143637" cy="52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962734" cy="2286000"/>
          </a:xfrm>
        </p:spPr>
        <p:txBody>
          <a:bodyPr>
            <a:normAutofit/>
          </a:bodyPr>
          <a:lstStyle>
            <a:extLst/>
          </a:lstStyle>
          <a:p>
            <a:r>
              <a:rPr lang="en-AU" dirty="0" smtClean="0"/>
              <a:t>Think how it wakes the seeds, -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5305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14942" y="214290"/>
            <a:ext cx="3505200" cy="3352800"/>
          </a:xfrm>
        </p:spPr>
        <p:txBody>
          <a:bodyPr/>
          <a:lstStyle>
            <a:extLst/>
          </a:lstStyle>
          <a:p>
            <a:r>
              <a:rPr lang="en-AU" sz="4000" dirty="0" smtClean="0"/>
              <a:t>Woke, once, the clays of a cold star</a:t>
            </a:r>
            <a:r>
              <a:rPr lang="en-AU" sz="4000" dirty="0" smtClean="0"/>
              <a:t>.	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337" r="2337"/>
          <a:stretch>
            <a:fillRect/>
          </a:stretch>
        </p:blipFill>
        <p:spPr bwMode="auto">
          <a:xfrm>
            <a:off x="304800" y="304800"/>
            <a:ext cx="4838704" cy="64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endParaRPr lang="en-AU" dirty="0" smtClean="0"/>
          </a:p>
          <a:p>
            <a:r>
              <a:rPr lang="en-AU" sz="2400" dirty="0" smtClean="0"/>
              <a:t>Are </a:t>
            </a:r>
            <a:r>
              <a:rPr lang="en-AU" sz="2400" dirty="0" smtClean="0"/>
              <a:t>limbs, so dear-achieved, are sides,</a:t>
            </a:r>
            <a:br>
              <a:rPr lang="en-AU" sz="2400" dirty="0" smtClean="0"/>
            </a:br>
            <a:r>
              <a:rPr lang="en-AU" sz="2400" dirty="0" smtClean="0"/>
              <a:t>Full-nerved -still warm -too hard to stir?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50367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endParaRPr lang="en-AU" dirty="0" smtClean="0"/>
          </a:p>
          <a:p>
            <a:r>
              <a:rPr lang="en-AU" sz="2400" dirty="0" smtClean="0"/>
              <a:t>Are limbs, so dear-achieved, are sides,</a:t>
            </a:r>
            <a:br>
              <a:rPr lang="en-AU" sz="2400" dirty="0" smtClean="0"/>
            </a:br>
            <a:r>
              <a:rPr lang="en-AU" sz="2400" dirty="0" smtClean="0"/>
              <a:t>Full-nerved -still warm -too hard to stir?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50367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ead_soldier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25" y="0"/>
            <a:ext cx="884555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642918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Was it for this the clay grew tall?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endParaRPr lang="en-AU" dirty="0" smtClean="0"/>
          </a:p>
          <a:p>
            <a:r>
              <a:rPr lang="en-AU" sz="2400" dirty="0" smtClean="0"/>
              <a:t>- O what made </a:t>
            </a:r>
            <a:r>
              <a:rPr lang="en-AU" sz="2400" dirty="0" smtClean="0"/>
              <a:t>fatuous</a:t>
            </a:r>
            <a:r>
              <a:rPr lang="en-AU" sz="2400" dirty="0" smtClean="0"/>
              <a:t> sunbeams toil</a:t>
            </a:r>
            <a:br>
              <a:rPr lang="en-AU" sz="2400" dirty="0" smtClean="0"/>
            </a:br>
            <a:r>
              <a:rPr lang="en-AU" sz="2400" dirty="0" smtClean="0"/>
              <a:t>To break earth's sleep at all?</a:t>
            </a:r>
            <a:br>
              <a:rPr lang="en-AU" sz="2400" dirty="0" smtClean="0"/>
            </a:br>
            <a:endParaRPr lang="en-US" sz="2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42"/>
            <a:ext cx="7031283" cy="40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78" y="642918"/>
            <a:ext cx="8316243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214942" y="428604"/>
            <a:ext cx="3505200" cy="3352800"/>
          </a:xfrm>
        </p:spPr>
        <p:txBody>
          <a:bodyPr/>
          <a:lstStyle>
            <a:extLst/>
          </a:lstStyle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r>
              <a:rPr lang="en-AU" sz="4000" dirty="0" smtClean="0"/>
              <a:t>Move </a:t>
            </a:r>
            <a:r>
              <a:rPr lang="en-AU" sz="4000" dirty="0" smtClean="0"/>
              <a:t>him into the sun - </a:t>
            </a:r>
            <a:br>
              <a:rPr lang="en-AU" sz="4000" dirty="0" smtClean="0"/>
            </a:br>
            <a:endParaRPr lang="en-AU" sz="40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18011" r="18011"/>
          <a:stretch>
            <a:fillRect/>
          </a:stretch>
        </p:blipFill>
        <p:spPr bwMode="auto">
          <a:xfrm>
            <a:off x="0" y="214290"/>
            <a:ext cx="5000568" cy="59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962734" cy="2286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AU" dirty="0" smtClean="0"/>
              <a:t>Gently its touch awoke him once</a:t>
            </a:r>
            <a:r>
              <a:rPr lang="en-AU" dirty="0" smtClean="0"/>
              <a:t>,</a:t>
            </a:r>
            <a:br>
              <a:rPr lang="en-AU" dirty="0" smtClean="0"/>
            </a:br>
            <a:r>
              <a:rPr lang="en-AU" dirty="0" smtClean="0"/>
              <a:t>At home, whispering of fields unsown.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12500" r="12500"/>
          <a:stretch>
            <a:fillRect/>
          </a:stretch>
        </p:blipFill>
        <p:spPr bwMode="auto">
          <a:xfrm>
            <a:off x="785813" y="21399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t="10750" b="107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/>
          <a:srcRect l="16625" r="16625"/>
          <a:stretch>
            <a:fillRect/>
          </a:stretch>
        </p:blipFill>
        <p:spPr bwMode="auto">
          <a:xfrm>
            <a:off x="6162675" y="21399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14942" y="214290"/>
            <a:ext cx="3505200" cy="3352800"/>
          </a:xfrm>
        </p:spPr>
        <p:txBody>
          <a:bodyPr/>
          <a:lstStyle>
            <a:extLst/>
          </a:lstStyle>
          <a:p>
            <a:r>
              <a:rPr lang="en-AU" sz="4000" dirty="0" smtClean="0"/>
              <a:t>Always it woke him, even in France,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337" r="2337"/>
          <a:stretch>
            <a:fillRect/>
          </a:stretch>
        </p:blipFill>
        <p:spPr bwMode="auto">
          <a:xfrm>
            <a:off x="304800" y="304800"/>
            <a:ext cx="4838704" cy="64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AU" dirty="0" smtClean="0"/>
              <a:t>Until this morning and this snow.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6580941" cy="43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20328" r="20328"/>
          <a:stretch>
            <a:fillRect/>
          </a:stretch>
        </p:blipFill>
        <p:spPr bwMode="auto">
          <a:xfrm>
            <a:off x="427038" y="384175"/>
            <a:ext cx="445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/>
          <a:srcRect l="9594" r="959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 cstate="print"/>
          <a:srcRect l="4066" r="40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78" y="642918"/>
            <a:ext cx="8316243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98485" cy="10668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AU" dirty="0" smtClean="0"/>
              <a:t>If anything might rouse him now</a:t>
            </a:r>
            <a:br>
              <a:rPr lang="en-AU" dirty="0" smtClean="0"/>
            </a:b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FUTILITY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56518"/>
            <a:ext cx="6143637" cy="522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6357950" y="714356"/>
            <a:ext cx="2362192" cy="3067048"/>
          </a:xfrm>
        </p:spPr>
        <p:txBody>
          <a:bodyPr/>
          <a:lstStyle>
            <a:extLst/>
          </a:lstStyle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endParaRPr lang="en-AU" sz="4000" dirty="0" smtClean="0"/>
          </a:p>
          <a:p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>The kind old sun will know.</a:t>
            </a:r>
            <a:br>
              <a:rPr lang="en-AU" sz="4000" dirty="0" smtClean="0"/>
            </a:br>
            <a:endParaRPr lang="en-AU" sz="40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810253" cy="43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105</Words>
  <Application>Microsoft Office PowerPoint</Application>
  <PresentationFormat>On-screen Show (4:3)</PresentationFormat>
  <Paragraphs>46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ClassicPhotoAlbum</vt:lpstr>
      <vt:lpstr>futility</vt:lpstr>
      <vt:lpstr>Slide 2</vt:lpstr>
      <vt:lpstr>Gently its touch awoke him once, At home, whispering of fields unsown. </vt:lpstr>
      <vt:lpstr>Slide 4</vt:lpstr>
      <vt:lpstr>Slide 5</vt:lpstr>
      <vt:lpstr>Slide 6</vt:lpstr>
      <vt:lpstr>Slide 7</vt:lpstr>
      <vt:lpstr>If anything might rouse him now </vt:lpstr>
      <vt:lpstr>Slide 9</vt:lpstr>
      <vt:lpstr>Think how it wakes the seeds, -  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2009-06-04T13:07:41Z</dcterms:created>
  <dcterms:modified xsi:type="dcterms:W3CDTF">2009-06-04T14:11:49Z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